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svg"/><Relationship Id="rId12" Type="http://schemas.openxmlformats.org/officeDocument/2006/relationships/slideLayout" Target="../slideLayouts/slideLayout6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Quiz Game Application Using C++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Presented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Lokendra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855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Problem Statement: Engaging Learning with C++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27267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Creating an interactive and educational tool can significantly enhance the learning experience, especially for foundational programming concepts. We aim to develop a command-line quiz game using C++ to demonstrate core programming principles in a practical and fun application.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423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project addresses the need for a simple, yet effective, way to engage users while reinforcing their knowledge through immediate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1461"/>
            <a:ext cx="1114413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Objectives: Building a Robust Quiz Application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18206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182064"/>
            <a:ext cx="3598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Create an Interactive Quiz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672483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Develop a dynamic question-and-answer flow that keeps users engaged.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18206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182064"/>
            <a:ext cx="3078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Validate User Answers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672483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 robust logic to accurately check user input against correct solutions.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8519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851916"/>
            <a:ext cx="3486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Provide Instant Feedback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342334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Deliver immediate results to users, indicating correctness and reinforcing learning.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8519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851916"/>
            <a:ext cx="3477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Utilize Core C++ Concepts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342334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Showcase fundamental C++ features such as variables, loops, conditionals, and functions.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637103"/>
            <a:ext cx="6436757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C++ Concepts Used: Foundations of the Quiz Game</a:t>
            </a:r>
            <a:endParaRPr lang="en-US" sz="2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8132" y="2457569"/>
            <a:ext cx="5501521" cy="37641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513332" y="1374577"/>
            <a:ext cx="4407694" cy="936188"/>
          </a:xfrm>
          <a:prstGeom prst="roundRect">
            <a:avLst>
              <a:gd name="adj" fmla="val 7814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143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9513332" y="1359337"/>
            <a:ext cx="4407694" cy="60960"/>
          </a:xfrm>
          <a:prstGeom prst="roundRect">
            <a:avLst>
              <a:gd name="adj" fmla="val 91729"/>
            </a:avLst>
          </a:prstGeom>
          <a:solidFill>
            <a:srgbClr val="E6DED2"/>
          </a:solidFill>
          <a:ln/>
        </p:spPr>
      </p:sp>
      <p:sp>
        <p:nvSpPr>
          <p:cNvPr id="6" name="Shape 3"/>
          <p:cNvSpPr/>
          <p:nvPr/>
        </p:nvSpPr>
        <p:spPr>
          <a:xfrm>
            <a:off x="11517511" y="1174909"/>
            <a:ext cx="399336" cy="399336"/>
          </a:xfrm>
          <a:prstGeom prst="roundRect">
            <a:avLst>
              <a:gd name="adj" fmla="val 228980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637288" y="1274683"/>
            <a:ext cx="15966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9661684" y="1707356"/>
            <a:ext cx="203430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Variables and Data Types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9661684" y="1993463"/>
            <a:ext cx="4110990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Storing questions, answers, and scores.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9513332" y="2588538"/>
            <a:ext cx="4407694" cy="936188"/>
          </a:xfrm>
          <a:prstGeom prst="roundRect">
            <a:avLst>
              <a:gd name="adj" fmla="val 7814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1430" dir="2700000">
              <a:srgbClr val="e6ded2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9513332" y="2573298"/>
            <a:ext cx="4407694" cy="60960"/>
          </a:xfrm>
          <a:prstGeom prst="roundRect">
            <a:avLst>
              <a:gd name="adj" fmla="val 91729"/>
            </a:avLst>
          </a:prstGeom>
          <a:solidFill>
            <a:srgbClr val="E6DED2"/>
          </a:solidFill>
          <a:ln/>
        </p:spPr>
      </p:sp>
      <p:sp>
        <p:nvSpPr>
          <p:cNvPr id="12" name="Shape 9"/>
          <p:cNvSpPr/>
          <p:nvPr/>
        </p:nvSpPr>
        <p:spPr>
          <a:xfrm>
            <a:off x="11517511" y="2388870"/>
            <a:ext cx="399336" cy="399336"/>
          </a:xfrm>
          <a:prstGeom prst="roundRect">
            <a:avLst>
              <a:gd name="adj" fmla="val 228980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1637288" y="2488644"/>
            <a:ext cx="15966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9661684" y="2921318"/>
            <a:ext cx="175438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Input/Output Streams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9661684" y="3207425"/>
            <a:ext cx="4110990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Handling user input and displaying information.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9513332" y="3802499"/>
            <a:ext cx="4407694" cy="936188"/>
          </a:xfrm>
          <a:prstGeom prst="roundRect">
            <a:avLst>
              <a:gd name="adj" fmla="val 7814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1430" dir="2700000">
              <a:srgbClr val="e6ded2">
                <a:alpha val="10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9513332" y="3787259"/>
            <a:ext cx="4407694" cy="60960"/>
          </a:xfrm>
          <a:prstGeom prst="roundRect">
            <a:avLst>
              <a:gd name="adj" fmla="val 91729"/>
            </a:avLst>
          </a:prstGeom>
          <a:solidFill>
            <a:srgbClr val="E6DED2"/>
          </a:solidFill>
          <a:ln/>
        </p:spPr>
      </p:sp>
      <p:sp>
        <p:nvSpPr>
          <p:cNvPr id="18" name="Shape 15"/>
          <p:cNvSpPr/>
          <p:nvPr/>
        </p:nvSpPr>
        <p:spPr>
          <a:xfrm>
            <a:off x="11517511" y="3602831"/>
            <a:ext cx="399336" cy="399336"/>
          </a:xfrm>
          <a:prstGeom prst="roundRect">
            <a:avLst>
              <a:gd name="adj" fmla="val 228980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1637288" y="3702606"/>
            <a:ext cx="15966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9661684" y="4135279"/>
            <a:ext cx="1878449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Conditional Statements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9661684" y="4421386"/>
            <a:ext cx="4110990" cy="16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Checking answers and providing feedback (if/else).</a:t>
            </a:r>
            <a:endParaRPr lang="en-US" sz="1000" dirty="0"/>
          </a:p>
        </p:txBody>
      </p:sp>
      <p:sp>
        <p:nvSpPr>
          <p:cNvPr id="22" name="Shape 19"/>
          <p:cNvSpPr/>
          <p:nvPr/>
        </p:nvSpPr>
        <p:spPr>
          <a:xfrm>
            <a:off x="9513332" y="5016460"/>
            <a:ext cx="4407694" cy="1105138"/>
          </a:xfrm>
          <a:prstGeom prst="roundRect">
            <a:avLst>
              <a:gd name="adj" fmla="val 6619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1430" dir="2700000">
              <a:srgbClr val="e6ded2">
                <a:alpha val="100000"/>
              </a:srgbClr>
            </a:outerShdw>
          </a:effectLst>
        </p:spPr>
      </p:sp>
      <p:sp>
        <p:nvSpPr>
          <p:cNvPr id="23" name="Shape 20"/>
          <p:cNvSpPr/>
          <p:nvPr/>
        </p:nvSpPr>
        <p:spPr>
          <a:xfrm>
            <a:off x="9513332" y="5001220"/>
            <a:ext cx="4407694" cy="60960"/>
          </a:xfrm>
          <a:prstGeom prst="roundRect">
            <a:avLst>
              <a:gd name="adj" fmla="val 91729"/>
            </a:avLst>
          </a:prstGeom>
          <a:solidFill>
            <a:srgbClr val="E6DED2"/>
          </a:solidFill>
          <a:ln/>
        </p:spPr>
      </p:sp>
      <p:sp>
        <p:nvSpPr>
          <p:cNvPr id="24" name="Shape 21"/>
          <p:cNvSpPr/>
          <p:nvPr/>
        </p:nvSpPr>
        <p:spPr>
          <a:xfrm>
            <a:off x="11517511" y="4816793"/>
            <a:ext cx="399336" cy="399336"/>
          </a:xfrm>
          <a:prstGeom prst="roundRect">
            <a:avLst>
              <a:gd name="adj" fmla="val 228980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11637288" y="4916567"/>
            <a:ext cx="15966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9661684" y="5349240"/>
            <a:ext cx="1664137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Loops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9661684" y="5635347"/>
            <a:ext cx="4110990" cy="337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Iterating through questions and managing game flow (for/while).</a:t>
            </a:r>
            <a:endParaRPr lang="en-US" sz="1000" dirty="0"/>
          </a:p>
        </p:txBody>
      </p:sp>
      <p:sp>
        <p:nvSpPr>
          <p:cNvPr id="28" name="Shape 25"/>
          <p:cNvSpPr/>
          <p:nvPr/>
        </p:nvSpPr>
        <p:spPr>
          <a:xfrm>
            <a:off x="9513332" y="6399371"/>
            <a:ext cx="4407694" cy="1105138"/>
          </a:xfrm>
          <a:prstGeom prst="roundRect">
            <a:avLst>
              <a:gd name="adj" fmla="val 6619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1430" dir="2700000">
              <a:srgbClr val="e6ded2">
                <a:alpha val="100000"/>
              </a:srgbClr>
            </a:outerShdw>
          </a:effectLst>
        </p:spPr>
      </p:sp>
      <p:sp>
        <p:nvSpPr>
          <p:cNvPr id="29" name="Shape 26"/>
          <p:cNvSpPr/>
          <p:nvPr/>
        </p:nvSpPr>
        <p:spPr>
          <a:xfrm>
            <a:off x="9513332" y="6384131"/>
            <a:ext cx="4407694" cy="60960"/>
          </a:xfrm>
          <a:prstGeom prst="roundRect">
            <a:avLst>
              <a:gd name="adj" fmla="val 91729"/>
            </a:avLst>
          </a:prstGeom>
          <a:solidFill>
            <a:srgbClr val="E6DED2"/>
          </a:solidFill>
          <a:ln/>
        </p:spPr>
      </p:sp>
      <p:sp>
        <p:nvSpPr>
          <p:cNvPr id="30" name="Shape 27"/>
          <p:cNvSpPr/>
          <p:nvPr/>
        </p:nvSpPr>
        <p:spPr>
          <a:xfrm>
            <a:off x="11517511" y="6199703"/>
            <a:ext cx="399336" cy="399336"/>
          </a:xfrm>
          <a:prstGeom prst="roundRect">
            <a:avLst>
              <a:gd name="adj" fmla="val 228980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11637288" y="6299478"/>
            <a:ext cx="15966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5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9661684" y="6732151"/>
            <a:ext cx="1664137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Functions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9661684" y="7018258"/>
            <a:ext cx="4110990" cy="337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Modularizing code for reusability and clarity (e.g., displayQuestion, checkAnswer).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212"/>
            <a:ext cx="95260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Program Flow: A Step-by-Step Walkthrough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625" y="1765816"/>
            <a:ext cx="12625030" cy="473749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4546" y="2972541"/>
            <a:ext cx="652135" cy="652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03535" y="5353242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Final Results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7120" y="2973764"/>
            <a:ext cx="652135" cy="6521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03678" y="5169829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Calculate Score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307" y="2973764"/>
            <a:ext cx="652135" cy="6521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16864" y="5353242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User Input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3493" y="2973764"/>
            <a:ext cx="652135" cy="65213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30050" y="5169829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Show Questions</a:t>
            </a:r>
            <a:endParaRPr lang="en-US" sz="13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3636" y="2973764"/>
            <a:ext cx="652135" cy="65213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591065" y="5353242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Welcome</a:t>
            </a:r>
            <a:endParaRPr lang="en-US" sz="1350" dirty="0"/>
          </a:p>
        </p:txBody>
      </p:sp>
      <p:sp>
        <p:nvSpPr>
          <p:cNvPr id="14" name="Text 6"/>
          <p:cNvSpPr/>
          <p:nvPr/>
        </p:nvSpPr>
        <p:spPr>
          <a:xfrm>
            <a:off x="793790" y="67584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quiz begins with a friendly welcome, then guides the user through a series of questions. Each answer is processed, and a final score is presented, offering a complete game cycle.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5576"/>
            <a:ext cx="7556421" cy="1020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Advantages: Why This Approach Works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93790" y="2091690"/>
            <a:ext cx="3686294" cy="2579251"/>
          </a:xfrm>
          <a:prstGeom prst="roundRect">
            <a:avLst>
              <a:gd name="adj" fmla="val 332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005483" y="2303383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6DED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837" y="2471738"/>
            <a:ext cx="275511" cy="2755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483" y="30994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Educational Tool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005483" y="3528417"/>
            <a:ext cx="3262908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Excellent for learning and practicing (eg: C++ fundamentals).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63797" y="2091690"/>
            <a:ext cx="3686413" cy="2579251"/>
          </a:xfrm>
          <a:prstGeom prst="roundRect">
            <a:avLst>
              <a:gd name="adj" fmla="val 332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4875490" y="2303383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6DED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845" y="2471738"/>
            <a:ext cx="275511" cy="2755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5490" y="30994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Interactive Learning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4875490" y="3528417"/>
            <a:ext cx="3263027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More engaging than passive study methods, fostering active participation.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93790" y="4854654"/>
            <a:ext cx="3686294" cy="2579251"/>
          </a:xfrm>
          <a:prstGeom prst="roundRect">
            <a:avLst>
              <a:gd name="adj" fmla="val 332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1005483" y="5066348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6DED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837" y="5234702"/>
            <a:ext cx="275511" cy="27551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05483" y="58623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Modular Design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1005483" y="6291382"/>
            <a:ext cx="3262908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Demonstrates good programming practices with well-defined functions.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4663797" y="4854654"/>
            <a:ext cx="3686413" cy="2579251"/>
          </a:xfrm>
          <a:prstGeom prst="roundRect">
            <a:avLst>
              <a:gd name="adj" fmla="val 332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20" name="Shape 14"/>
          <p:cNvSpPr/>
          <p:nvPr/>
        </p:nvSpPr>
        <p:spPr>
          <a:xfrm>
            <a:off x="4875490" y="5066348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E6DED2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3845" y="5234702"/>
            <a:ext cx="275511" cy="27551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875490" y="5862399"/>
            <a:ext cx="278582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Ease of Understanding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4875490" y="6291382"/>
            <a:ext cx="3263027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code structure is straightforward, making it accessible to beginners.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6167"/>
            <a:ext cx="9318427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Current Limitations: Areas for Improvement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93790" y="1965841"/>
            <a:ext cx="4223147" cy="5042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 Graphical User Interface (GUI):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The game operates solely through the command line, limiting visual appeal and user experience.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Hardcoded Questions: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Questions are embedded directly in the code, requiring manual updates for any changes or additions.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 External Data Storage: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Lacks the ability to save user scores or dynamically load questions from a database or file.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Single Player Only: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Designed for one user at a time, without multi-player capabilities.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7624" y="1842254"/>
            <a:ext cx="7879080" cy="53909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806"/>
            <a:ext cx="814637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Future Enhancements: Expanding Capabilities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93790" y="1474708"/>
            <a:ext cx="13042821" cy="1088708"/>
          </a:xfrm>
          <a:prstGeom prst="roundRect">
            <a:avLst>
              <a:gd name="adj" fmla="val 700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816650" y="1497568"/>
            <a:ext cx="181451" cy="1042988"/>
          </a:xfrm>
          <a:prstGeom prst="roundRect">
            <a:avLst>
              <a:gd name="adj" fmla="val 26884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43238" y="167901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Implement GUI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43238" y="2049542"/>
            <a:ext cx="1267051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Integrate with a framework like Qt or SFML for a richer visual experience and improved interactivity.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1065967" y="2708553"/>
            <a:ext cx="12770644" cy="1088708"/>
          </a:xfrm>
          <a:prstGeom prst="roundRect">
            <a:avLst>
              <a:gd name="adj" fmla="val 700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1088827" y="2731413"/>
            <a:ext cx="181451" cy="1042988"/>
          </a:xfrm>
          <a:prstGeom prst="roundRect">
            <a:avLst>
              <a:gd name="adj" fmla="val 26884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415415" y="2912864"/>
            <a:ext cx="297299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Dynamic Question Loading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415415" y="3283387"/>
            <a:ext cx="12398335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 questions from external files (e.g., CSV, JSON) or a simple database, allowing for easier updates and expansion.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1338143" y="3942398"/>
            <a:ext cx="12498467" cy="1088708"/>
          </a:xfrm>
          <a:prstGeom prst="roundRect">
            <a:avLst>
              <a:gd name="adj" fmla="val 700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1361003" y="3965258"/>
            <a:ext cx="181451" cy="1042988"/>
          </a:xfrm>
          <a:prstGeom prst="roundRect">
            <a:avLst>
              <a:gd name="adj" fmla="val 26884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687592" y="414670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Multi-Player Mode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687592" y="4517231"/>
            <a:ext cx="1212615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Introduce competitive or collaborative modes for multiple users, enhancing engagement.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610320" y="5176242"/>
            <a:ext cx="12226290" cy="1088708"/>
          </a:xfrm>
          <a:prstGeom prst="roundRect">
            <a:avLst>
              <a:gd name="adj" fmla="val 700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1633180" y="5199102"/>
            <a:ext cx="181451" cy="1042988"/>
          </a:xfrm>
          <a:prstGeom prst="roundRect">
            <a:avLst>
              <a:gd name="adj" fmla="val 26884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1959769" y="5380553"/>
            <a:ext cx="299632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Timer and Difficulty Levels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959769" y="5751076"/>
            <a:ext cx="1185398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Add timed questions and configurable difficulty settings to challenge users further.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1338143" y="6410087"/>
            <a:ext cx="12498467" cy="1088708"/>
          </a:xfrm>
          <a:prstGeom prst="roundRect">
            <a:avLst>
              <a:gd name="adj" fmla="val 700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1361003" y="6432947"/>
            <a:ext cx="181451" cy="1042988"/>
          </a:xfrm>
          <a:prstGeom prst="roundRect">
            <a:avLst>
              <a:gd name="adj" fmla="val 26884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1687592" y="6614398"/>
            <a:ext cx="322552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User Profiles &amp; Leaderboards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687592" y="6984921"/>
            <a:ext cx="1212615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Allow users to create profiles, track their progress, and compete on a global leaderboard.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000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Conclusion: A Solid Foundation for Learning C++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45412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C++ quiz game application serves as a practical example of fundamental programming concepts, offering an interactive way to learn and reinforce knowledge. While simple, it provides a robust foundation for further development and exploration into more advanced C++ features.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23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It successfully demonstrates how basic C++ elements can be combined to create functional and engaging applications.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2026-02-02T06:31:38Z</dcterms:created>
  <dcterms:modified xsi:type="dcterms:W3CDTF">2026-02-02T06:31:38Z</dcterms:modified>
</cp:coreProperties>
</file>